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57" r:id="rId3"/>
    <p:sldId id="258" r:id="rId4"/>
    <p:sldId id="262" r:id="rId5"/>
    <p:sldId id="260" r:id="rId6"/>
    <p:sldId id="259" r:id="rId7"/>
    <p:sldId id="261"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3" autoAdjust="0"/>
    <p:restoredTop sz="94714" autoAdjust="0"/>
  </p:normalViewPr>
  <p:slideViewPr>
    <p:cSldViewPr>
      <p:cViewPr varScale="1">
        <p:scale>
          <a:sx n="88" d="100"/>
          <a:sy n="88" d="100"/>
        </p:scale>
        <p:origin x="-438" y="-96"/>
      </p:cViewPr>
      <p:guideLst>
        <p:guide orient="horz" pos="2160"/>
        <p:guide pos="2880"/>
      </p:guideLst>
    </p:cSldViewPr>
  </p:slideViewPr>
  <p:outlineViewPr>
    <p:cViewPr>
      <p:scale>
        <a:sx n="33" d="100"/>
        <a:sy n="33" d="100"/>
      </p:scale>
      <p:origin x="0" y="487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ABABC0-F387-4DC2-9344-8382523A3F95}" type="datetimeFigureOut">
              <a:rPr lang="en-US" smtClean="0"/>
              <a:pPr/>
              <a:t>10/20/2011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795626-9EFD-43BA-A607-C4BB817ED57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fdvSD</a:t>
            </a:r>
            <a:endParaRPr lang="en-US" dirty="0"/>
          </a:p>
        </p:txBody>
      </p:sp>
      <p:sp>
        <p:nvSpPr>
          <p:cNvPr id="4" name="Slide Number Placeholder 3"/>
          <p:cNvSpPr>
            <a:spLocks noGrp="1"/>
          </p:cNvSpPr>
          <p:nvPr>
            <p:ph type="sldNum" sz="quarter" idx="10"/>
          </p:nvPr>
        </p:nvSpPr>
        <p:spPr/>
        <p:txBody>
          <a:bodyPr/>
          <a:lstStyle/>
          <a:p>
            <a:fld id="{26795626-9EFD-43BA-A607-C4BB817ED574}"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FA3B760-4584-430E-9C1C-75D60D1B4F3E}" type="datetimeFigureOut">
              <a:rPr lang="en-US" smtClean="0"/>
              <a:pPr/>
              <a:t>10/20/2011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B6042F8-B6E3-4C3C-BFCC-BB6F515E6CC3}"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A3B760-4584-430E-9C1C-75D60D1B4F3E}" type="datetimeFigureOut">
              <a:rPr lang="en-US" smtClean="0"/>
              <a:pPr/>
              <a:t>10/20/2011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042F8-B6E3-4C3C-BFCC-BB6F515E6C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A3B760-4584-430E-9C1C-75D60D1B4F3E}" type="datetimeFigureOut">
              <a:rPr lang="en-US" smtClean="0"/>
              <a:pPr/>
              <a:t>10/20/2011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042F8-B6E3-4C3C-BFCC-BB6F515E6C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A3B760-4584-430E-9C1C-75D60D1B4F3E}" type="datetimeFigureOut">
              <a:rPr lang="en-US" smtClean="0"/>
              <a:pPr/>
              <a:t>10/20/2011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042F8-B6E3-4C3C-BFCC-BB6F515E6C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FA3B760-4584-430E-9C1C-75D60D1B4F3E}" type="datetimeFigureOut">
              <a:rPr lang="en-US" smtClean="0"/>
              <a:pPr/>
              <a:t>10/20/2011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B6042F8-B6E3-4C3C-BFCC-BB6F515E6CC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FA3B760-4584-430E-9C1C-75D60D1B4F3E}" type="datetimeFigureOut">
              <a:rPr lang="en-US" smtClean="0"/>
              <a:pPr/>
              <a:t>10/20/2011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042F8-B6E3-4C3C-BFCC-BB6F515E6C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FA3B760-4584-430E-9C1C-75D60D1B4F3E}" type="datetimeFigureOut">
              <a:rPr lang="en-US" smtClean="0"/>
              <a:pPr/>
              <a:t>10/20/2011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6042F8-B6E3-4C3C-BFCC-BB6F515E6C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FA3B760-4584-430E-9C1C-75D60D1B4F3E}" type="datetimeFigureOut">
              <a:rPr lang="en-US" smtClean="0"/>
              <a:pPr/>
              <a:t>10/20/2011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6042F8-B6E3-4C3C-BFCC-BB6F515E6C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3B760-4584-430E-9C1C-75D60D1B4F3E}" type="datetimeFigureOut">
              <a:rPr lang="en-US" smtClean="0"/>
              <a:pPr/>
              <a:t>10/20/2011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6042F8-B6E3-4C3C-BFCC-BB6F515E6C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FA3B760-4584-430E-9C1C-75D60D1B4F3E}" type="datetimeFigureOut">
              <a:rPr lang="en-US" smtClean="0"/>
              <a:pPr/>
              <a:t>10/20/2011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042F8-B6E3-4C3C-BFCC-BB6F515E6C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FA3B760-4584-430E-9C1C-75D60D1B4F3E}" type="datetimeFigureOut">
              <a:rPr lang="en-US" smtClean="0"/>
              <a:pPr/>
              <a:t>10/20/2011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042F8-B6E3-4C3C-BFCC-BB6F515E6C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FA3B760-4584-430E-9C1C-75D60D1B4F3E}" type="datetimeFigureOut">
              <a:rPr lang="en-US" smtClean="0"/>
              <a:pPr/>
              <a:t>10/20/2011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B6042F8-B6E3-4C3C-BFCC-BB6F515E6CC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pecentral.org/BulletinBoard/ViewBulletinBoard.asp?ID=348" TargetMode="External"/><Relationship Id="rId2" Type="http://schemas.openxmlformats.org/officeDocument/2006/relationships/hyperlink" Target="http://www.boston.com/yourlife/health/children/articles/2007/05/30/lack_of_physical_education_weighs_heavily_on_many/" TargetMode="External"/><Relationship Id="rId1" Type="http://schemas.openxmlformats.org/officeDocument/2006/relationships/slideLayout" Target="../slideLayouts/slideLayout2.xml"/><Relationship Id="rId6" Type="http://schemas.openxmlformats.org/officeDocument/2006/relationships/hyperlink" Target="http://www.youtube.com/watch?v=K_ffSw-z_FE" TargetMode="External"/><Relationship Id="rId5" Type="http://schemas.openxmlformats.org/officeDocument/2006/relationships/hyperlink" Target="http://www.youtube.com/watch?v=4N5i-0t8m94" TargetMode="External"/><Relationship Id="rId4" Type="http://schemas.openxmlformats.org/officeDocument/2006/relationships/hyperlink" Target="http://www.treehugger.com/files/2011/02/fast-food-advertising-focus-minority-youth-kids-continue-grow-fatter-whats-wrong-with-this-picture.ph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youtube.com/watch?v=K_ffSw-z_F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youtube.com/watch?v=4N5i-0t8m9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hyperlink" Target="http://www.treehugger.com/files/2011/02/fast-food-advertising-focus-minority-youth-kids-continue-grow-fatter-whats-wrong-with-this-picture.php"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boston.com/yourlife/health/children/articles/2007/05/30/lack_of_physical_education_weighs_heavily_on_man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Obesity</a:t>
            </a:r>
            <a:endParaRPr lang="en-US" dirty="0"/>
          </a:p>
        </p:txBody>
      </p:sp>
      <p:sp>
        <p:nvSpPr>
          <p:cNvPr id="3" name="Subtitle 2"/>
          <p:cNvSpPr>
            <a:spLocks noGrp="1"/>
          </p:cNvSpPr>
          <p:nvPr>
            <p:ph type="subTitle" idx="1"/>
          </p:nvPr>
        </p:nvSpPr>
        <p:spPr/>
        <p:txBody>
          <a:bodyPr/>
          <a:lstStyle/>
          <a:p>
            <a:endParaRPr lang="en-US" dirty="0" smtClean="0"/>
          </a:p>
          <a:p>
            <a:endParaRPr lang="en-US" dirty="0" smtClean="0"/>
          </a:p>
          <a:p>
            <a:r>
              <a:rPr lang="en-US" sz="3600" b="1" dirty="0" smtClean="0">
                <a:solidFill>
                  <a:srgbClr val="FF0000"/>
                </a:solidFill>
              </a:rPr>
              <a:t>By: Ken Davies Jr.</a:t>
            </a:r>
            <a:endParaRPr lang="en-US" sz="3600"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a:t>
            </a:r>
            <a:endParaRPr lang="en-US" dirty="0"/>
          </a:p>
        </p:txBody>
      </p:sp>
      <p:sp>
        <p:nvSpPr>
          <p:cNvPr id="3" name="Content Placeholder 2"/>
          <p:cNvSpPr>
            <a:spLocks noGrp="1"/>
          </p:cNvSpPr>
          <p:nvPr>
            <p:ph idx="1"/>
          </p:nvPr>
        </p:nvSpPr>
        <p:spPr/>
        <p:txBody>
          <a:bodyPr>
            <a:normAutofit lnSpcReduction="10000"/>
          </a:bodyPr>
          <a:lstStyle/>
          <a:p>
            <a:r>
              <a:rPr lang="en-US" dirty="0" smtClean="0"/>
              <a:t> Fast food</a:t>
            </a:r>
          </a:p>
          <a:p>
            <a:endParaRPr lang="en-US" dirty="0" smtClean="0"/>
          </a:p>
          <a:p>
            <a:r>
              <a:rPr lang="en-US" dirty="0" smtClean="0"/>
              <a:t>Poor parental guidance</a:t>
            </a:r>
          </a:p>
          <a:p>
            <a:endParaRPr lang="en-US" dirty="0" smtClean="0"/>
          </a:p>
          <a:p>
            <a:r>
              <a:rPr lang="en-US" dirty="0" smtClean="0"/>
              <a:t>Lack of physical education</a:t>
            </a:r>
          </a:p>
          <a:p>
            <a:endParaRPr lang="en-US" dirty="0" smtClean="0"/>
          </a:p>
          <a:p>
            <a:r>
              <a:rPr lang="en-US" dirty="0" smtClean="0"/>
              <a:t>What I’ve noticed.. With everyone on the go on a day to day basis, the idea of healthy, hardly comes to mind for many and therefore fast food  becomes the food of choice.</a:t>
            </a:r>
          </a:p>
          <a:p>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These are my sources</a:t>
            </a:r>
            <a:br>
              <a:rPr lang="en-US" dirty="0" smtClean="0"/>
            </a:br>
            <a:endParaRPr lang="en-US" dirty="0"/>
          </a:p>
        </p:txBody>
      </p:sp>
      <p:sp>
        <p:nvSpPr>
          <p:cNvPr id="3" name="Content Placeholder 2"/>
          <p:cNvSpPr>
            <a:spLocks noGrp="1"/>
          </p:cNvSpPr>
          <p:nvPr>
            <p:ph idx="1"/>
          </p:nvPr>
        </p:nvSpPr>
        <p:spPr/>
        <p:txBody>
          <a:bodyPr>
            <a:normAutofit/>
          </a:bodyPr>
          <a:lstStyle/>
          <a:p>
            <a:r>
              <a:rPr lang="en-US" sz="2000" dirty="0" smtClean="0"/>
              <a:t>“ </a:t>
            </a:r>
            <a:r>
              <a:rPr lang="en-US" sz="1600" dirty="0" smtClean="0"/>
              <a:t>Parents Blamed for Childhood Obesity. 9 Feb. 2009. Web. 3 Oct. 2011.</a:t>
            </a:r>
          </a:p>
          <a:p>
            <a:r>
              <a:rPr lang="en-US" sz="1600" dirty="0" err="1" smtClean="0"/>
              <a:t>Wangness</a:t>
            </a:r>
            <a:r>
              <a:rPr lang="en-US" sz="1600" dirty="0" smtClean="0"/>
              <a:t>, Lisa.” Lack of Physical Education  Weighs Heavily on Many.” The Boston Globe 30 May 2007. page. Print</a:t>
            </a:r>
          </a:p>
          <a:p>
            <a:r>
              <a:rPr lang="en-US" sz="1600" dirty="0" smtClean="0">
                <a:hlinkClick r:id="rId2"/>
              </a:rPr>
              <a:t>www.boston.com/yourlife/health/children/articles/2007/05/30/lack_of_physical_education_weighs_heavily_on_many/</a:t>
            </a:r>
            <a:endParaRPr lang="en-US" sz="1600" dirty="0" smtClean="0"/>
          </a:p>
          <a:p>
            <a:r>
              <a:rPr lang="en-US" sz="1600" dirty="0" smtClean="0">
                <a:hlinkClick r:id="rId3"/>
              </a:rPr>
              <a:t>http</a:t>
            </a:r>
            <a:r>
              <a:rPr lang="en-US" sz="1600" dirty="0" smtClean="0">
                <a:hlinkClick r:id="rId3"/>
              </a:rPr>
              <a:t>://</a:t>
            </a:r>
            <a:r>
              <a:rPr lang="en-US" sz="1600" dirty="0" smtClean="0">
                <a:hlinkClick r:id="rId3"/>
              </a:rPr>
              <a:t>www.pecentral.org/BulletinBoard/ViewBulletinBoard.asp?ID=348</a:t>
            </a:r>
            <a:endParaRPr lang="en-US" sz="1600" dirty="0" smtClean="0"/>
          </a:p>
          <a:p>
            <a:r>
              <a:rPr lang="en-US" sz="1600" dirty="0" smtClean="0">
                <a:hlinkClick r:id="rId4"/>
              </a:rPr>
              <a:t>http://</a:t>
            </a:r>
            <a:r>
              <a:rPr lang="en-US" sz="1600" dirty="0" smtClean="0">
                <a:hlinkClick r:id="rId4"/>
              </a:rPr>
              <a:t>www.treehugger.com/files/2011/02/fast-food-advertising-focus-minority-youth-kids-continue-grow-fatter-whats-wrong-with-this-picture.php</a:t>
            </a:r>
            <a:endParaRPr lang="en-US" sz="1600" dirty="0" smtClean="0"/>
          </a:p>
          <a:p>
            <a:r>
              <a:rPr lang="en-US" sz="1600" dirty="0" smtClean="0"/>
              <a:t>“ Can fast food Cause Obesity? Scientists    Study the Links.” Web. 4 Oct. 2011.</a:t>
            </a:r>
          </a:p>
          <a:p>
            <a:endParaRPr lang="en-US" sz="1600" dirty="0" smtClean="0"/>
          </a:p>
          <a:p>
            <a:r>
              <a:rPr lang="en-US" sz="2000" dirty="0" smtClean="0">
                <a:hlinkClick r:id="rId5"/>
              </a:rPr>
              <a:t>http://</a:t>
            </a:r>
            <a:r>
              <a:rPr lang="en-US" sz="2000" dirty="0" smtClean="0">
                <a:hlinkClick r:id="rId5"/>
              </a:rPr>
              <a:t>www.youtube.com/watch?v=4N5i-0t8m94</a:t>
            </a:r>
            <a:endParaRPr lang="en-US" sz="2000" dirty="0" smtClean="0"/>
          </a:p>
          <a:p>
            <a:r>
              <a:rPr lang="en-US" sz="2000" dirty="0" smtClean="0">
                <a:hlinkClick r:id="rId6"/>
              </a:rPr>
              <a:t>http://www.youtube.com/watch?v=K_ffSw-z_FE</a:t>
            </a:r>
            <a:endParaRPr lang="en-US" sz="2000" dirty="0" smtClean="0"/>
          </a:p>
          <a:p>
            <a:endParaRPr lang="en-US" sz="2000" dirty="0" smtClean="0"/>
          </a:p>
          <a:p>
            <a:endParaRPr lang="en-US" sz="2000" dirty="0" smtClean="0"/>
          </a:p>
          <a:p>
            <a:endParaRPr lang="en-US" sz="20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So…What do you think?</a:t>
            </a:r>
            <a:endParaRPr lang="en-US" dirty="0"/>
          </a:p>
        </p:txBody>
      </p:sp>
      <p:sp>
        <p:nvSpPr>
          <p:cNvPr id="3" name="Content Placeholder 2"/>
          <p:cNvSpPr>
            <a:spLocks noGrp="1"/>
          </p:cNvSpPr>
          <p:nvPr>
            <p:ph idx="1"/>
          </p:nvPr>
        </p:nvSpPr>
        <p:spPr/>
        <p:txBody>
          <a:bodyPr>
            <a:normAutofit/>
          </a:bodyPr>
          <a:lstStyle/>
          <a:p>
            <a:pPr>
              <a:buNone/>
            </a:pPr>
            <a:r>
              <a:rPr lang="en-US" sz="4000" dirty="0" smtClean="0">
                <a:solidFill>
                  <a:srgbClr val="FF0000"/>
                </a:solidFill>
              </a:rPr>
              <a:t>Questions?…..</a:t>
            </a:r>
          </a:p>
          <a:p>
            <a:endParaRPr lang="en-US" sz="4000" dirty="0" smtClean="0">
              <a:solidFill>
                <a:srgbClr val="FF0000"/>
              </a:solidFill>
            </a:endParaRPr>
          </a:p>
          <a:p>
            <a:endParaRPr lang="en-US" sz="4000" dirty="0" smtClean="0">
              <a:solidFill>
                <a:srgbClr val="FF0000"/>
              </a:solidFill>
            </a:endParaRPr>
          </a:p>
          <a:p>
            <a:pPr>
              <a:buNone/>
            </a:pPr>
            <a:r>
              <a:rPr lang="en-US" sz="4800" dirty="0" smtClean="0">
                <a:solidFill>
                  <a:srgbClr val="FF0000"/>
                </a:solidFill>
              </a:rPr>
              <a:t> </a:t>
            </a:r>
            <a:r>
              <a:rPr lang="en-US" sz="4800" b="1" dirty="0" smtClean="0">
                <a:solidFill>
                  <a:srgbClr val="FF0000"/>
                </a:solidFill>
              </a:rPr>
              <a:t> </a:t>
            </a:r>
            <a:r>
              <a:rPr lang="en-US" sz="4800" b="1" u="sng" dirty="0" smtClean="0">
                <a:solidFill>
                  <a:srgbClr val="FF0000"/>
                </a:solidFill>
              </a:rPr>
              <a:t>THE END! </a:t>
            </a:r>
          </a:p>
          <a:p>
            <a:pPr>
              <a:buNone/>
            </a:pPr>
            <a:endParaRPr lang="en-US" sz="4800" dirty="0" smtClean="0">
              <a:solidFill>
                <a:srgbClr val="FF0000"/>
              </a:solidFill>
            </a:endParaRPr>
          </a:p>
          <a:p>
            <a:pPr>
              <a:buNone/>
            </a:pPr>
            <a:endParaRPr lang="en-US" sz="4000" dirty="0" smtClean="0">
              <a:solidFill>
                <a:srgbClr val="FF0000"/>
              </a:solidFill>
            </a:endParaRPr>
          </a:p>
          <a:p>
            <a:endParaRPr lang="en-US" sz="6600" b="1" dirty="0" smtClean="0">
              <a:solidFill>
                <a:srgbClr val="C00000"/>
              </a:solidFill>
              <a:latin typeface="Freestyle Script"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Like WOW…</a:t>
            </a:r>
            <a:endParaRPr lang="en-US" dirty="0"/>
          </a:p>
        </p:txBody>
      </p:sp>
      <p:sp>
        <p:nvSpPr>
          <p:cNvPr id="3" name="Content Placeholder 2"/>
          <p:cNvSpPr>
            <a:spLocks noGrp="1"/>
          </p:cNvSpPr>
          <p:nvPr>
            <p:ph idx="1"/>
          </p:nvPr>
        </p:nvSpPr>
        <p:spPr/>
        <p:txBody>
          <a:bodyPr/>
          <a:lstStyle/>
          <a:p>
            <a:r>
              <a:rPr lang="en-US" dirty="0" smtClean="0">
                <a:hlinkClick r:id="rId2"/>
              </a:rPr>
              <a:t>http://www.youtube.com/watch?v=K_ffSw-z_FE</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OVERVIEW</a:t>
            </a:r>
            <a:endParaRPr lang="en-US" dirty="0">
              <a:solidFill>
                <a:srgbClr val="C00000"/>
              </a:solidFill>
            </a:endParaRPr>
          </a:p>
        </p:txBody>
      </p:sp>
      <p:sp>
        <p:nvSpPr>
          <p:cNvPr id="3" name="Content Placeholder 2"/>
          <p:cNvSpPr>
            <a:spLocks noGrp="1"/>
          </p:cNvSpPr>
          <p:nvPr>
            <p:ph idx="1"/>
          </p:nvPr>
        </p:nvSpPr>
        <p:spPr/>
        <p:txBody>
          <a:bodyPr/>
          <a:lstStyle/>
          <a:p>
            <a:r>
              <a:rPr lang="en-US" b="1" i="1" dirty="0" smtClean="0">
                <a:solidFill>
                  <a:schemeClr val="bg1"/>
                </a:solidFill>
              </a:rPr>
              <a:t>Fast food restaurants</a:t>
            </a:r>
          </a:p>
          <a:p>
            <a:endParaRPr lang="en-US" b="1" i="1" dirty="0" smtClean="0">
              <a:solidFill>
                <a:schemeClr val="bg1"/>
              </a:solidFill>
            </a:endParaRPr>
          </a:p>
          <a:p>
            <a:r>
              <a:rPr lang="en-US" b="1" i="1" dirty="0" smtClean="0">
                <a:solidFill>
                  <a:schemeClr val="bg1"/>
                </a:solidFill>
              </a:rPr>
              <a:t>Poor parental guidance on what children should consume.</a:t>
            </a:r>
          </a:p>
          <a:p>
            <a:endParaRPr lang="en-US" b="1" i="1" dirty="0" smtClean="0">
              <a:solidFill>
                <a:schemeClr val="bg1"/>
              </a:solidFill>
            </a:endParaRPr>
          </a:p>
          <a:p>
            <a:r>
              <a:rPr lang="en-US" b="1" i="1" dirty="0" smtClean="0">
                <a:solidFill>
                  <a:schemeClr val="bg1"/>
                </a:solidFill>
              </a:rPr>
              <a:t>Lack of Physical education</a:t>
            </a:r>
          </a:p>
          <a:p>
            <a:endParaRPr lang="en-US" b="1" i="1" dirty="0" smtClean="0">
              <a:solidFill>
                <a:schemeClr val="bg1"/>
              </a:solidFill>
            </a:endParaRPr>
          </a:p>
          <a:p>
            <a:endParaRPr lang="en-US" b="1" i="1" dirty="0" smtClean="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Ba</a:t>
            </a:r>
            <a:r>
              <a:rPr lang="en-US" dirty="0" smtClean="0"/>
              <a:t> </a:t>
            </a:r>
            <a:r>
              <a:rPr lang="en-US" dirty="0" err="1" smtClean="0"/>
              <a:t>buh</a:t>
            </a:r>
            <a:r>
              <a:rPr lang="en-US" dirty="0" smtClean="0"/>
              <a:t> </a:t>
            </a:r>
            <a:r>
              <a:rPr lang="en-US" dirty="0" err="1" smtClean="0"/>
              <a:t>buh</a:t>
            </a:r>
            <a:r>
              <a:rPr lang="en-US" dirty="0" smtClean="0"/>
              <a:t> </a:t>
            </a:r>
            <a:r>
              <a:rPr lang="en-US" dirty="0" err="1" smtClean="0"/>
              <a:t>buh</a:t>
            </a:r>
            <a:r>
              <a:rPr lang="en-US" dirty="0" smtClean="0"/>
              <a:t> </a:t>
            </a:r>
            <a:r>
              <a:rPr lang="en-US" dirty="0" err="1" smtClean="0"/>
              <a:t>baaa</a:t>
            </a:r>
            <a:r>
              <a:rPr lang="en-US" dirty="0" smtClean="0"/>
              <a:t> I’m </a:t>
            </a:r>
            <a:r>
              <a:rPr lang="en-US" dirty="0" err="1" smtClean="0"/>
              <a:t>lovin</a:t>
            </a:r>
            <a:r>
              <a:rPr lang="en-US" dirty="0" smtClean="0"/>
              <a:t> it….not really</a:t>
            </a:r>
            <a:endParaRPr lang="en-US" dirty="0"/>
          </a:p>
        </p:txBody>
      </p:sp>
      <p:sp>
        <p:nvSpPr>
          <p:cNvPr id="3" name="Content Placeholder 2"/>
          <p:cNvSpPr>
            <a:spLocks noGrp="1"/>
          </p:cNvSpPr>
          <p:nvPr>
            <p:ph idx="1"/>
          </p:nvPr>
        </p:nvSpPr>
        <p:spPr/>
        <p:txBody>
          <a:bodyPr/>
          <a:lstStyle/>
          <a:p>
            <a:r>
              <a:rPr lang="en-US" dirty="0" smtClean="0">
                <a:hlinkClick r:id="rId2"/>
              </a:rPr>
              <a:t>http://www.youtube.com/watch?v=4N5i-0t8m94</a:t>
            </a: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5300" dirty="0" smtClean="0"/>
              <a:t>Fast Food </a:t>
            </a:r>
            <a:r>
              <a:rPr lang="en-US" sz="5300" dirty="0" err="1" smtClean="0"/>
              <a:t>Restuarants</a:t>
            </a:r>
            <a:r>
              <a:rPr lang="en-US" dirty="0" smtClean="0"/>
              <a:t/>
            </a:r>
            <a:br>
              <a:rPr lang="en-US" dirty="0" smtClean="0"/>
            </a:br>
            <a:endParaRPr lang="en-US" dirty="0"/>
          </a:p>
        </p:txBody>
      </p:sp>
      <p:sp>
        <p:nvSpPr>
          <p:cNvPr id="6" name="Content Placeholder 5"/>
          <p:cNvSpPr>
            <a:spLocks noGrp="1"/>
          </p:cNvSpPr>
          <p:nvPr>
            <p:ph idx="1"/>
          </p:nvPr>
        </p:nvSpPr>
        <p:spPr/>
        <p:txBody>
          <a:bodyPr/>
          <a:lstStyle/>
          <a:p>
            <a:r>
              <a:rPr lang="en-US" dirty="0" smtClean="0">
                <a:solidFill>
                  <a:schemeClr val="bg1"/>
                </a:solidFill>
              </a:rPr>
              <a:t>Commercials all over the TV sets at home persuading young children to eat this stuff!</a:t>
            </a:r>
          </a:p>
          <a:p>
            <a:r>
              <a:rPr lang="en-US" dirty="0" smtClean="0">
                <a:solidFill>
                  <a:schemeClr val="bg1"/>
                </a:solidFill>
              </a:rPr>
              <a:t>Nearly at every corner of every town and city there are fast food places. Also rest stops are filled with them.</a:t>
            </a:r>
          </a:p>
          <a:p>
            <a:r>
              <a:rPr lang="en-US" dirty="0" smtClean="0">
                <a:solidFill>
                  <a:schemeClr val="bg1"/>
                </a:solidFill>
              </a:rPr>
              <a:t>This greasy food is far from healthy, but having a sedentary lifestyle with constant fast food consumption I definitely going to cause health issues and most likely obesity.</a:t>
            </a:r>
          </a:p>
          <a:p>
            <a:r>
              <a:rPr lang="en-US" dirty="0" smtClean="0">
                <a:solidFill>
                  <a:schemeClr val="bg1"/>
                </a:solidFill>
              </a:rPr>
              <a:t>www. Eyesword.com</a:t>
            </a:r>
          </a:p>
          <a:p>
            <a:pPr>
              <a:buNone/>
            </a:pPr>
            <a:endParaRPr lang="en-US" dirty="0" smtClean="0">
              <a:solidFill>
                <a:schemeClr val="bg1"/>
              </a:solidFill>
            </a:endParaRPr>
          </a:p>
          <a:p>
            <a:pPr>
              <a:buNone/>
            </a:pPr>
            <a:endParaRPr lang="en-US" dirty="0" smtClean="0">
              <a:solidFill>
                <a:schemeClr val="bg1"/>
              </a:solidFill>
            </a:endParaRPr>
          </a:p>
          <a:p>
            <a:endParaRPr lang="en-US"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err="1" smtClean="0"/>
              <a:t>OoPs</a:t>
            </a:r>
            <a:r>
              <a:rPr lang="en-US" sz="4000" dirty="0" smtClean="0"/>
              <a:t> =(   </a:t>
            </a:r>
            <a:endParaRPr lang="en-US" sz="4000" dirty="0"/>
          </a:p>
        </p:txBody>
      </p:sp>
      <p:pic>
        <p:nvPicPr>
          <p:cNvPr id="4" name="Content Placeholder 3" descr="eat-less-fast-food.png"/>
          <p:cNvPicPr>
            <a:picLocks noGrp="1" noChangeAspect="1"/>
          </p:cNvPicPr>
          <p:nvPr>
            <p:ph type="pic" idx="1"/>
          </p:nvPr>
        </p:nvPicPr>
        <p:blipFill>
          <a:blip r:embed="rId3" cstate="print"/>
          <a:srcRect l="1189" r="1189"/>
          <a:stretch>
            <a:fillRect/>
          </a:stretch>
        </p:blipFill>
        <p:spPr>
          <a:xfrm>
            <a:off x="1752600" y="2667000"/>
            <a:ext cx="5486400" cy="3962400"/>
          </a:xfrm>
        </p:spPr>
      </p:pic>
      <p:sp>
        <p:nvSpPr>
          <p:cNvPr id="5" name="Text Placeholder 4"/>
          <p:cNvSpPr>
            <a:spLocks noGrp="1"/>
          </p:cNvSpPr>
          <p:nvPr>
            <p:ph type="body" sz="half" idx="2"/>
          </p:nvPr>
        </p:nvSpPr>
        <p:spPr>
          <a:xfrm>
            <a:off x="1828800" y="1166786"/>
            <a:ext cx="5486400" cy="1347814"/>
          </a:xfrm>
        </p:spPr>
        <p:txBody>
          <a:bodyPr>
            <a:normAutofit/>
          </a:bodyPr>
          <a:lstStyle/>
          <a:p>
            <a:endParaRPr lang="en-US" u="sng" dirty="0" smtClean="0">
              <a:solidFill>
                <a:schemeClr val="bg1"/>
              </a:solidFill>
            </a:endParaRPr>
          </a:p>
          <a:p>
            <a:r>
              <a:rPr lang="en-US" dirty="0" smtClean="0">
                <a:solidFill>
                  <a:schemeClr val="bg1"/>
                </a:solidFill>
                <a:hlinkClick r:id="rId4"/>
              </a:rPr>
              <a:t>http://</a:t>
            </a:r>
            <a:r>
              <a:rPr lang="en-US" dirty="0" smtClean="0">
                <a:solidFill>
                  <a:schemeClr val="bg1"/>
                </a:solidFill>
                <a:hlinkClick r:id="rId4"/>
              </a:rPr>
              <a:t>www.treehugger.com/files/2011/02/fast-food-advertising-focus-minority-youth-kids-continue-grow-fatter-whats-wrong-with-this-picture.php</a:t>
            </a:r>
            <a:endParaRPr lang="en-US" dirty="0" smtClean="0">
              <a:solidFill>
                <a:schemeClr val="bg1"/>
              </a:solidFill>
            </a:endParaRPr>
          </a:p>
          <a:p>
            <a:endParaRPr lang="en-US"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Poor Parental Guidance</a:t>
            </a:r>
            <a:endParaRPr lang="en-US" dirty="0"/>
          </a:p>
        </p:txBody>
      </p:sp>
      <p:sp>
        <p:nvSpPr>
          <p:cNvPr id="3" name="Content Placeholder 2"/>
          <p:cNvSpPr>
            <a:spLocks noGrp="1"/>
          </p:cNvSpPr>
          <p:nvPr>
            <p:ph idx="1"/>
          </p:nvPr>
        </p:nvSpPr>
        <p:spPr/>
        <p:txBody>
          <a:bodyPr>
            <a:normAutofit fontScale="47500" lnSpcReduction="20000"/>
          </a:bodyPr>
          <a:lstStyle/>
          <a:p>
            <a:pPr>
              <a:buFontTx/>
              <a:buChar char="-"/>
            </a:pPr>
            <a:r>
              <a:rPr lang="en-US" sz="4200" dirty="0" smtClean="0">
                <a:solidFill>
                  <a:schemeClr val="bg1"/>
                </a:solidFill>
              </a:rPr>
              <a:t>Children are highly influenced by what their parents eat. Example….. parents who consume a high amount of soda have a good chance that their children will do the same.</a:t>
            </a:r>
          </a:p>
          <a:p>
            <a:pPr>
              <a:buFontTx/>
              <a:buChar char="-"/>
            </a:pPr>
            <a:endParaRPr lang="en-US" sz="2400" dirty="0" smtClean="0">
              <a:solidFill>
                <a:schemeClr val="bg1"/>
              </a:solidFill>
            </a:endParaRPr>
          </a:p>
          <a:p>
            <a:pPr>
              <a:buNone/>
            </a:pPr>
            <a:r>
              <a:rPr lang="en-US" sz="2400" dirty="0" smtClean="0">
                <a:solidFill>
                  <a:schemeClr val="bg1"/>
                </a:solidFill>
              </a:rPr>
              <a:t> </a:t>
            </a:r>
            <a:r>
              <a:rPr lang="en-US" sz="3400" dirty="0" smtClean="0">
                <a:solidFill>
                  <a:schemeClr val="bg1"/>
                </a:solidFill>
              </a:rPr>
              <a:t>-  “</a:t>
            </a:r>
            <a:r>
              <a:rPr lang="en-US" sz="4400" dirty="0" smtClean="0"/>
              <a:t>Teens whose parents drink soda every day are nearly 40 percent more likely to drink soda every day themselves than teens whose parents do not drink soda.”- Live Science Staff</a:t>
            </a:r>
          </a:p>
          <a:p>
            <a:pPr>
              <a:buNone/>
            </a:pPr>
            <a:endParaRPr lang="en-US" sz="4400" dirty="0" smtClean="0"/>
          </a:p>
          <a:p>
            <a:pPr>
              <a:buNone/>
            </a:pPr>
            <a:r>
              <a:rPr lang="en-US" sz="4400" dirty="0" smtClean="0"/>
              <a:t>- </a:t>
            </a:r>
            <a:r>
              <a:rPr lang="en-US" sz="4400" dirty="0" smtClean="0">
                <a:solidFill>
                  <a:schemeClr val="bg1"/>
                </a:solidFill>
              </a:rPr>
              <a:t>Low income parents who need to run to the fast food places often for breakfast, lunch, and or dinner for their children,  will likely  be huge contributors towards their unhealthy growing children</a:t>
            </a:r>
            <a:endParaRPr lang="en-US" sz="4400" dirty="0" smtClean="0"/>
          </a:p>
          <a:p>
            <a:pPr>
              <a:buNone/>
            </a:pPr>
            <a:r>
              <a:rPr lang="en-US" sz="4400" dirty="0" smtClean="0"/>
              <a:t> </a:t>
            </a:r>
            <a:r>
              <a:rPr lang="en-US" sz="2400" dirty="0" smtClean="0"/>
              <a:t> </a:t>
            </a:r>
            <a:endParaRPr lang="en-US" dirty="0" smtClean="0"/>
          </a:p>
          <a:p>
            <a:pPr>
              <a:buNone/>
            </a:pPr>
            <a:endParaRPr lang="en-US" dirty="0" smtClean="0"/>
          </a:p>
          <a:p>
            <a:pPr>
              <a:buNone/>
            </a:pPr>
            <a:endParaRPr lang="en-US" dirty="0" smtClean="0"/>
          </a:p>
          <a:p>
            <a:endParaRPr lang="en-US" b="1" dirty="0" smtClean="0"/>
          </a:p>
          <a:p>
            <a:r>
              <a:rPr lang="en-US" sz="1800" dirty="0" err="1" smtClean="0"/>
              <a:t>LiveScience</a:t>
            </a:r>
            <a:r>
              <a:rPr lang="en-US" sz="1800" dirty="0" smtClean="0"/>
              <a:t> Staff</a:t>
            </a:r>
          </a:p>
          <a:p>
            <a:r>
              <a:rPr lang="en-US" sz="1800" dirty="0" smtClean="0"/>
              <a:t>Date: 09 February 2009 Time: 08:20 AM ET</a:t>
            </a:r>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a:bodyPr>
          <a:lstStyle/>
          <a:p>
            <a:r>
              <a:rPr lang="en-US" dirty="0" smtClean="0"/>
              <a:t>Phys. Ed.  Anyone?</a:t>
            </a:r>
            <a:r>
              <a:rPr lang="en-US" baseline="0" dirty="0" smtClean="0"/>
              <a:t> </a:t>
            </a:r>
            <a:r>
              <a:rPr lang="en-US" dirty="0" smtClean="0"/>
              <a:t>  </a:t>
            </a:r>
            <a:br>
              <a:rPr lang="en-US" dirty="0" smtClean="0"/>
            </a:br>
            <a:r>
              <a:rPr lang="en-US" sz="1600" dirty="0" smtClean="0"/>
              <a:t>http://www.pecentral.org/BulletinBoard/ViewBulletinBoard.asp?ID=348</a:t>
            </a:r>
            <a:endParaRPr lang="en-US" sz="1600" dirty="0"/>
          </a:p>
        </p:txBody>
      </p:sp>
      <p:pic>
        <p:nvPicPr>
          <p:cNvPr id="4" name="Content Placeholder 3" descr="348.jpg"/>
          <p:cNvPicPr>
            <a:picLocks noGrp="1" noChangeAspect="1"/>
          </p:cNvPicPr>
          <p:nvPr>
            <p:ph idx="1"/>
          </p:nvPr>
        </p:nvPicPr>
        <p:blipFill>
          <a:blip r:embed="rId2" cstate="print"/>
          <a:stretch>
            <a:fillRect/>
          </a:stretch>
        </p:blipFill>
        <p:spPr>
          <a:xfrm>
            <a:off x="1219200" y="1828800"/>
            <a:ext cx="6324600" cy="502920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Lack of Physical Education!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hlinkClick r:id="rId2"/>
              </a:rPr>
              <a:t>http://www.boston.com/yourlife/health/children/articles/2007/05/30/lack_of_physical_education_weighs_heavily_on_many/</a:t>
            </a:r>
            <a:endParaRPr lang="en-US" dirty="0" smtClean="0"/>
          </a:p>
          <a:p>
            <a:endParaRPr lang="en-US" dirty="0" smtClean="0"/>
          </a:p>
          <a:p>
            <a:r>
              <a:rPr lang="en-US" dirty="0" smtClean="0"/>
              <a:t>Children across the U.S. aren’t getting the P.E. time they need. Only a few states require P.E. within the school system.</a:t>
            </a:r>
          </a:p>
          <a:p>
            <a:r>
              <a:rPr lang="en-US" dirty="0" smtClean="0"/>
              <a:t>No Child left Behind Act. And the test taking  that stresses out the students.</a:t>
            </a:r>
          </a:p>
          <a:p>
            <a:r>
              <a:rPr lang="en-US" dirty="0" smtClean="0"/>
              <a:t>P.E. suffers because  that act that was in place for a good amount of time.  Its slowly growing at the present time cause Obama and his wife stress the P.E. programs as Important.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1622</TotalTime>
  <Words>476</Words>
  <Application>Microsoft Office PowerPoint</Application>
  <PresentationFormat>On-screen Show (4:3)</PresentationFormat>
  <Paragraphs>73</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Obesity</vt:lpstr>
      <vt:lpstr>Like WOW…</vt:lpstr>
      <vt:lpstr>OVERVIEW</vt:lpstr>
      <vt:lpstr>Ba buh buh buh baaa I’m lovin it….not really</vt:lpstr>
      <vt:lpstr>Fast Food Restuarants </vt:lpstr>
      <vt:lpstr>OoPs =(   </vt:lpstr>
      <vt:lpstr>Poor Parental Guidance</vt:lpstr>
      <vt:lpstr>Phys. Ed.  Anyone?    http://www.pecentral.org/BulletinBoard/ViewBulletinBoard.asp?ID=348</vt:lpstr>
      <vt:lpstr>Lack of Physical Education!</vt:lpstr>
      <vt:lpstr>RECAP</vt:lpstr>
      <vt:lpstr>These are my sources </vt:lpstr>
      <vt:lpstr>So…What do you think?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Obesity</dc:title>
  <dc:creator>Ken</dc:creator>
  <cp:lastModifiedBy>Ken</cp:lastModifiedBy>
  <cp:revision>4</cp:revision>
  <dcterms:created xsi:type="dcterms:W3CDTF">2011-10-18T02:31:39Z</dcterms:created>
  <dcterms:modified xsi:type="dcterms:W3CDTF">2011-10-21T00:58:36Z</dcterms:modified>
</cp:coreProperties>
</file>