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4" autoAdjust="0"/>
    <p:restoredTop sz="94660"/>
  </p:normalViewPr>
  <p:slideViewPr>
    <p:cSldViewPr>
      <p:cViewPr varScale="1">
        <p:scale>
          <a:sx n="88" d="100"/>
          <a:sy n="88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3BA722-2247-48DD-9906-D48B3C96DF9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C1E91B-3DA7-4EDA-906C-F434882F76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4.onsugar.com/files/2011/08/33/3/1852/18523990/a79436af8f6c52aa_Healthy_Food_Pictures_Free_A.j" TargetMode="External"/><Relationship Id="rId2" Type="http://schemas.openxmlformats.org/officeDocument/2006/relationships/hyperlink" Target="http://img4.southernliving.com/i/2009/02/chocolate-delights/chocolate-italian-cake-l.jpg?400:4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wLbEsukhrk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jd5199@p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wLbEsukh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4.southernliving.com/i/2009/02/chocolate-delights/chocolate-italian-cake-l.jpg?400: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edia4.onsugar.com/files/2011/08/33/3/1852/18523990/a79436af8f6c52aa_Healthy_Food_Pictures_Free_A.j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yesword.com/fast_food_cause_obesity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5mEym9Isz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d.com/digestive-disorders/tc/gallstones-topic-over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*LAS Major*</a:t>
            </a:r>
          </a:p>
          <a:p>
            <a:r>
              <a:rPr lang="en-US" sz="2400" dirty="0" smtClean="0"/>
              <a:t>By: Kenny Davies Jr.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Healthy eating?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Consequences of poor eating!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=-)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img4.southernliving.com/i/2009/02/chocolate-delights/chocolate-italian-cake-l.jpg?400:400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http://media4.onsugar.com/files/2011/08/33/3/1852/18523990/a79436af8f6c52aa_Healthy_Food_Pictures_Free_A.j</a:t>
            </a:r>
            <a:endParaRPr lang="en-US" sz="1800" dirty="0" smtClean="0"/>
          </a:p>
          <a:p>
            <a:r>
              <a:rPr lang="en-US" sz="1800" dirty="0" smtClean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www.youtube.com/watch?v=UwLbEsukhrk</a:t>
            </a:r>
            <a:endParaRPr lang="en-US" sz="1800" dirty="0" smtClean="0"/>
          </a:p>
          <a:p>
            <a:r>
              <a:rPr lang="en-US" sz="1800" dirty="0" smtClean="0"/>
              <a:t>Barns</a:t>
            </a:r>
            <a:r>
              <a:rPr lang="en-US" sz="1800" dirty="0" smtClean="0"/>
              <a:t>, Jeff. "Child Obesity Statistics." 1 Jan. 2011. Web. 5 Nov. 2011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"Can Fast Food Cause Obesity? Scientists Study The Risks.." Web. 7 Nov. 2011.</a:t>
            </a:r>
          </a:p>
          <a:p>
            <a:r>
              <a:rPr lang="en-US" sz="1800" dirty="0" smtClean="0"/>
              <a:t>"Obesity- Health Risks of Obesity." Web. 7 Nov. 2011. &lt;http://www.webmd.com/diet/tc/obesity-health-risks-of-obesity&gt;.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questions???????????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Kjd5199@psu.edu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      Let’s Begin</a:t>
            </a:r>
            <a:br>
              <a:rPr lang="en-US" dirty="0" smtClean="0"/>
            </a:b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www.youtube.com/watch?v=UwLbEsukhrk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</a:p>
          <a:p>
            <a:r>
              <a:rPr lang="en-US" dirty="0" smtClean="0"/>
              <a:t>Healthy Eating</a:t>
            </a:r>
          </a:p>
          <a:p>
            <a:r>
              <a:rPr lang="en-US" dirty="0" smtClean="0"/>
              <a:t>The consequences of poor eating habits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uh…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img4.southernliving.com/i/2009/02/chocolate-delights/chocolate-italian-cake-l.jpg?400:4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 descr="chocolate-italian-cake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2667000"/>
            <a:ext cx="4191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16% – 33% of children and adolescents are obese.</a:t>
            </a:r>
          </a:p>
          <a:p>
            <a:r>
              <a:rPr lang="en-US" dirty="0" smtClean="0"/>
              <a:t>30,000 deaths or more a year.</a:t>
            </a:r>
          </a:p>
          <a:p>
            <a:endParaRPr lang="en-US" dirty="0" smtClean="0"/>
          </a:p>
          <a:p>
            <a:r>
              <a:rPr lang="en-US" dirty="0" smtClean="0"/>
              <a:t>Obesity is growing FAST! .. Technology, sedentary lifestyle. Etc.</a:t>
            </a:r>
          </a:p>
          <a:p>
            <a:r>
              <a:rPr lang="en-US" sz="2000" dirty="0" smtClean="0"/>
              <a:t>http://www.stop-childhood-obesity.com/childhood-obesity-statistics.html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http://media4.onsugar.com/files/2011/08/33/3/1852/18523990/a79436af8f6c52aa_Healthy_Food_Pictures_Free_A.j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4" name="Picture 3" descr="a79436af8f6c52aa_Healthy_Food_Pictures_Free_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2667000"/>
            <a:ext cx="6172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Pros –</a:t>
            </a:r>
          </a:p>
          <a:p>
            <a:pPr>
              <a:buNone/>
            </a:pPr>
            <a:r>
              <a:rPr lang="en-US" dirty="0" smtClean="0"/>
              <a:t>1. Leaner meals = healthier life !</a:t>
            </a:r>
          </a:p>
          <a:p>
            <a:pPr>
              <a:buNone/>
            </a:pPr>
            <a:r>
              <a:rPr lang="en-US" dirty="0" smtClean="0"/>
              <a:t>2. Eating well-balanced meals with an active life style ensures good health.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www.theyesword.com/fast_food_cause_obesity.htm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</a:t>
            </a:r>
          </a:p>
          <a:p>
            <a:pPr>
              <a:buNone/>
            </a:pPr>
            <a:r>
              <a:rPr lang="en-US" dirty="0" smtClean="0"/>
              <a:t>1. Bad Food (fast food) = struggling Life</a:t>
            </a:r>
          </a:p>
          <a:p>
            <a:pPr>
              <a:buNone/>
            </a:pPr>
            <a:r>
              <a:rPr lang="en-US" dirty="0" smtClean="0"/>
              <a:t>2. Disease.</a:t>
            </a:r>
          </a:p>
          <a:p>
            <a:pPr>
              <a:buNone/>
            </a:pPr>
            <a:r>
              <a:rPr lang="en-US" dirty="0" smtClean="0"/>
              <a:t>3. Healthy food can be to much for the wallet.</a:t>
            </a:r>
          </a:p>
          <a:p>
            <a:pPr>
              <a:buNone/>
            </a:pPr>
            <a:r>
              <a:rPr lang="en-US" dirty="0" smtClean="0"/>
              <a:t>(Common knowledge about healthy food Is that the organic foods are pricey.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Bad health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www.youtube.com/watch?v=H5mEym9Iszs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Poor 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hlinkClick r:id="rId2"/>
              </a:rPr>
              <a:t>http://www.webmd.com/diet/tc/obesity-health-risks-of-obesity</a:t>
            </a:r>
            <a:endParaRPr lang="en-US" sz="2000" dirty="0" smtClean="0">
              <a:hlinkClick r:id="rId2"/>
            </a:endParaRPr>
          </a:p>
          <a:p>
            <a:r>
              <a:rPr lang="en-US" sz="2400" dirty="0" smtClean="0"/>
              <a:t>Type 2 diabetes, high blood pressure, high cholesterol ad triglycerides, sleep apnea, a stroke, and coronary artery disease (CAD).</a:t>
            </a:r>
          </a:p>
          <a:p>
            <a:r>
              <a:rPr lang="en-US" sz="2400" dirty="0" smtClean="0"/>
              <a:t>Children with obesity have long term health problems if they don’t do something about it! ( sedentary behavior, school lunches, lack of P.E.)</a:t>
            </a:r>
          </a:p>
          <a:p>
            <a:r>
              <a:rPr lang="en-US" sz="2400" dirty="0" smtClean="0"/>
              <a:t>People who eat correctly and also expend more calories then consumed with keeping active, reduce their bad health risks by a </a:t>
            </a:r>
            <a:r>
              <a:rPr lang="en-US" sz="2400" dirty="0" err="1" smtClean="0"/>
              <a:t>longshot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Obesity can also shorten a life span if not taken care of.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705</TotalTime>
  <Words>334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Obesity</vt:lpstr>
      <vt:lpstr>         Let’s Begin           </vt:lpstr>
      <vt:lpstr>Overview</vt:lpstr>
      <vt:lpstr>  uh… </vt:lpstr>
      <vt:lpstr>The Problem</vt:lpstr>
      <vt:lpstr>Food </vt:lpstr>
      <vt:lpstr>Healthy Eating</vt:lpstr>
      <vt:lpstr>   Bad health </vt:lpstr>
      <vt:lpstr>Consequences of Poor Eating</vt:lpstr>
      <vt:lpstr>Recap</vt:lpstr>
      <vt:lpstr>Sources =-)</vt:lpstr>
      <vt:lpstr>         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Ken</dc:creator>
  <cp:lastModifiedBy>Ken</cp:lastModifiedBy>
  <cp:revision>10</cp:revision>
  <dcterms:created xsi:type="dcterms:W3CDTF">2011-11-10T17:15:53Z</dcterms:created>
  <dcterms:modified xsi:type="dcterms:W3CDTF">2011-11-11T05:01:16Z</dcterms:modified>
</cp:coreProperties>
</file>